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10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44276C-4FEF-4D99-A032-6F542E189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04FBC68-AD30-4773-965B-5B0024F89B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67F2933-87A4-4316-8702-B04D28A71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FCFD-4F9D-4103-B618-96138EC28F2D}" type="datetimeFigureOut">
              <a:rPr lang="nl-NL" smtClean="0"/>
              <a:t>27-3-2020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32A2255-8E9A-474E-B82C-811EE33DA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CB2042D-B94B-4C6D-958D-4C66FE537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0675-1934-41FD-BBDE-EE6F83EE4B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154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D972C7-6A1C-49C9-81A5-33B2C7102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4261D20-1FEB-49A3-9580-AAAC634E24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ED6DAC8-2D37-42BA-BC1F-E379030B6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FCFD-4F9D-4103-B618-96138EC28F2D}" type="datetimeFigureOut">
              <a:rPr lang="nl-NL" smtClean="0"/>
              <a:t>27-3-2020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73DAEC5-3806-4D33-889E-8BC319C0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8D94A6D-E543-4A04-A5A6-CB55F4117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0675-1934-41FD-BBDE-EE6F83EE4B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6302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D744C2E-7712-4284-BCBE-2ED33EEC04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F1A0D20-8722-4F22-806A-0F2A748127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FF7F487-C7BF-44C5-82E9-2B9AA3AC9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FCFD-4F9D-4103-B618-96138EC28F2D}" type="datetimeFigureOut">
              <a:rPr lang="nl-NL" smtClean="0"/>
              <a:t>27-3-2020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8CC9883-F6BF-4B7A-9F6B-FC3EB69B8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BCE367-6A7B-4C5B-866B-FFB8C3B88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0675-1934-41FD-BBDE-EE6F83EE4B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7475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AE661F-C0F5-46BE-9AAD-8C63DCE7D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19D767-4E90-4615-8FAC-E22BF599B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70DE832-0015-4CC4-A1DA-94285651A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FCFD-4F9D-4103-B618-96138EC28F2D}" type="datetimeFigureOut">
              <a:rPr lang="nl-NL" smtClean="0"/>
              <a:t>27-3-2020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E211F92-74D1-4502-90D8-67A8D99E9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E056F19-81EA-43AE-8D1F-BE87E6B0B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0675-1934-41FD-BBDE-EE6F83EE4B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6364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296A4F-DF92-448E-9831-C95644A10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AF15826-C223-48CB-8D35-456487B3B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3FBE26-ECF0-4923-B0DA-538B23543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FCFD-4F9D-4103-B618-96138EC28F2D}" type="datetimeFigureOut">
              <a:rPr lang="nl-NL" smtClean="0"/>
              <a:t>27-3-2020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AFA7742-7AED-462D-BC6F-08F44D147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242CE04-9E7E-408A-8D4D-FF05024D3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0675-1934-41FD-BBDE-EE6F83EE4B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2326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84C4C6-DF6E-412E-884D-AD49BED0E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7E48EB-65CA-4A16-8BC2-2B48A4CB5B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48BF6D6-A5E4-4A86-B288-3E0908A69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7B47E09-6C26-47AD-A6F9-884F4B7BB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FCFD-4F9D-4103-B618-96138EC28F2D}" type="datetimeFigureOut">
              <a:rPr lang="nl-NL" smtClean="0"/>
              <a:t>27-3-2020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2DF6515-9EA1-4BA0-80C4-2A1DB7BFD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311E8F7-C4F9-4B4A-B1F3-7A228B3B1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0675-1934-41FD-BBDE-EE6F83EE4B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4139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8B2F50-E96F-4162-960C-5DBDEAB09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7D5EFCB-4892-4177-9139-45BEB7FAB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ADB32D4-C172-4D64-AA22-88872704C3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4CCF374-012B-4613-AC62-487410891F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5D1156E-2C08-4586-907E-CD14FE19E2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DDC19C6-55CD-42CF-845C-666656AD0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FCFD-4F9D-4103-B618-96138EC28F2D}" type="datetimeFigureOut">
              <a:rPr lang="nl-NL" smtClean="0"/>
              <a:t>27-3-2020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0B7D471-5D1D-4796-994E-ACAC401C7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FE8CC0A-5666-4089-8AE8-A2FA45784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0675-1934-41FD-BBDE-EE6F83EE4B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9817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D0C437-11D4-4FF2-B3B9-528A435E4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857B7E7-F8F4-45E7-9BBE-BC7C71ED4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FCFD-4F9D-4103-B618-96138EC28F2D}" type="datetimeFigureOut">
              <a:rPr lang="nl-NL" smtClean="0"/>
              <a:t>27-3-2020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62B12CE-6A3A-4AC3-9616-5EC3F5B43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3CF52F8-1908-4E5A-A893-195736D07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0675-1934-41FD-BBDE-EE6F83EE4B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0810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94DC715-2229-4E65-B1E9-A8D1B1209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FCFD-4F9D-4103-B618-96138EC28F2D}" type="datetimeFigureOut">
              <a:rPr lang="nl-NL" smtClean="0"/>
              <a:t>27-3-2020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01E9703-77F5-4850-8089-D8A986171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509C195-8810-4B75-8E71-677485D13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0675-1934-41FD-BBDE-EE6F83EE4B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2923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BA40E7-637A-48C3-AA23-701E8E0BD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E96056-13D7-4025-AB6F-2DE86C914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C95E7BD-0D0D-432D-B63D-44AF28AEF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2021BDB-62C6-41E1-A056-4E6A34C09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FCFD-4F9D-4103-B618-96138EC28F2D}" type="datetimeFigureOut">
              <a:rPr lang="nl-NL" smtClean="0"/>
              <a:t>27-3-2020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9EA3B1F-DF85-454C-AC06-1F9508424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A9EB914-7343-4891-8B10-7F8184156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0675-1934-41FD-BBDE-EE6F83EE4B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1264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BE20A8-60E3-4B70-855A-291582B4A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84E52D5-BFB0-4D93-86C0-73663F703A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3BB1E78-C1E0-4AF7-9CC7-37B7165B6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DDEB925-67F1-42FE-A7A7-D51BA9BB0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FCFD-4F9D-4103-B618-96138EC28F2D}" type="datetimeFigureOut">
              <a:rPr lang="nl-NL" smtClean="0"/>
              <a:t>27-3-2020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099C654-725E-4C21-AA02-39BD88A39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EEA35F0-FE54-4A2A-A406-F5A2A2C74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0675-1934-41FD-BBDE-EE6F83EE4B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6209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9561133-8FD4-4846-9B02-34A4798DD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4FFBDDD-809C-4149-B924-4A2CB530A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9898F2-6D05-4B0E-A288-F91089944A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9FCFD-4F9D-4103-B618-96138EC28F2D}" type="datetimeFigureOut">
              <a:rPr lang="nl-NL" smtClean="0"/>
              <a:t>27-3-2020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581CA46-1DE7-4D27-8090-71D89FD15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79783FB-52DB-47CD-9883-96B54CF7E8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90675-1934-41FD-BBDE-EE6F83EE4B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1472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94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F4ADBFF9-E568-4107-9203-D33235265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259" y="2189866"/>
            <a:ext cx="5031170" cy="270425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8AA7836-72C6-4901-86E7-3BC345C4C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868" y="5033521"/>
            <a:ext cx="7271582" cy="1092392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29A92908-FB9A-4160-A51F-F5C355A81E3B}"/>
              </a:ext>
            </a:extLst>
          </p:cNvPr>
          <p:cNvSpPr/>
          <p:nvPr/>
        </p:nvSpPr>
        <p:spPr>
          <a:xfrm>
            <a:off x="3230881" y="1271183"/>
            <a:ext cx="59250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00" dirty="0">
                <a:solidFill>
                  <a:srgbClr val="333333"/>
                </a:solidFill>
                <a:latin typeface="Georgia Pro Light" panose="02040302050405020303" pitchFamily="18" charset="0"/>
              </a:rPr>
              <a:t>Corporation </a:t>
            </a:r>
            <a:r>
              <a:rPr lang="nl-NL" sz="1000" dirty="0" err="1">
                <a:solidFill>
                  <a:srgbClr val="333333"/>
                </a:solidFill>
                <a:latin typeface="Georgia Pro Light" panose="02040302050405020303" pitchFamily="18" charset="0"/>
              </a:rPr>
              <a:t>Onelove</a:t>
            </a:r>
            <a:r>
              <a:rPr lang="nl-NL" sz="1000" dirty="0">
                <a:solidFill>
                  <a:srgbClr val="333333"/>
                </a:solidFill>
                <a:latin typeface="Georgia Pro Light" panose="02040302050405020303" pitchFamily="18" charset="0"/>
              </a:rPr>
              <a:t> stamt uit bloedlijnen van de Franse topfokker </a:t>
            </a:r>
            <a:r>
              <a:rPr lang="nl-NL" sz="1000" dirty="0" err="1">
                <a:solidFill>
                  <a:srgbClr val="333333"/>
                </a:solidFill>
                <a:latin typeface="Georgia Pro Light" panose="02040302050405020303" pitchFamily="18" charset="0"/>
              </a:rPr>
              <a:t>Grandidier</a:t>
            </a:r>
            <a:r>
              <a:rPr lang="nl-NL" sz="1000" dirty="0">
                <a:solidFill>
                  <a:srgbClr val="333333"/>
                </a:solidFill>
                <a:latin typeface="Georgia Pro Light" panose="02040302050405020303" pitchFamily="18" charset="0"/>
              </a:rPr>
              <a:t>. Een mixt type stier met opvallende breedte, fraaie lange rechte rug en veel ontwikkeling. De stier is mooie </a:t>
            </a:r>
            <a:r>
              <a:rPr lang="nl-NL" sz="1000" dirty="0" err="1">
                <a:solidFill>
                  <a:srgbClr val="333333"/>
                </a:solidFill>
                <a:latin typeface="Georgia Pro Light" panose="02040302050405020303" pitchFamily="18" charset="0"/>
              </a:rPr>
              <a:t>bespierd</a:t>
            </a:r>
            <a:r>
              <a:rPr lang="nl-NL" sz="1000" dirty="0">
                <a:solidFill>
                  <a:srgbClr val="333333"/>
                </a:solidFill>
                <a:latin typeface="Georgia Pro Light" panose="02040302050405020303" pitchFamily="18" charset="0"/>
              </a:rPr>
              <a:t>, heeft veel diepte en prachtige benen. Als jonge stier kreeg hij reeds 89 punten AV. De verwachting is dat hij later excellent keurt. </a:t>
            </a:r>
            <a:r>
              <a:rPr lang="nl-NL" sz="1000" dirty="0" err="1">
                <a:solidFill>
                  <a:srgbClr val="333333"/>
                </a:solidFill>
                <a:latin typeface="Georgia Pro Light" panose="02040302050405020303" pitchFamily="18" charset="0"/>
              </a:rPr>
              <a:t>Onelove’s</a:t>
            </a:r>
            <a:r>
              <a:rPr lang="nl-NL" sz="1000" dirty="0">
                <a:solidFill>
                  <a:srgbClr val="333333"/>
                </a:solidFill>
                <a:latin typeface="Georgia Pro Light" panose="02040302050405020303" pitchFamily="18" charset="0"/>
              </a:rPr>
              <a:t> bloedlijn geeft veel melk en kalft gemakkelijk.</a:t>
            </a:r>
          </a:p>
        </p:txBody>
      </p:sp>
      <p:pic>
        <p:nvPicPr>
          <p:cNvPr id="7" name="Afbeelding 6" descr="Afbeelding met zoogdier, dier, koe, buiten&#10;&#10;Automatisch gegenereerde beschrijving">
            <a:extLst>
              <a:ext uri="{FF2B5EF4-FFF2-40B4-BE49-F238E27FC236}">
                <a16:creationId xmlns:a16="http://schemas.microsoft.com/office/drawing/2014/main" id="{956826F2-7531-4811-9D2E-FD2B440244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984" y="3872143"/>
            <a:ext cx="1668098" cy="1049481"/>
          </a:xfrm>
          <a:prstGeom prst="rect">
            <a:avLst/>
          </a:prstGeom>
        </p:spPr>
      </p:pic>
      <p:pic>
        <p:nvPicPr>
          <p:cNvPr id="11" name="Afbeelding 10" descr="Afbeelding met dier, zoogdier, buiten, staand&#10;&#10;Automatisch gegenereerde beschrijving">
            <a:extLst>
              <a:ext uri="{FF2B5EF4-FFF2-40B4-BE49-F238E27FC236}">
                <a16:creationId xmlns:a16="http://schemas.microsoft.com/office/drawing/2014/main" id="{95B80505-0A25-4A2E-A191-7F6B030F59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983" y="2272391"/>
            <a:ext cx="2309076" cy="1539176"/>
          </a:xfrm>
          <a:prstGeom prst="rect">
            <a:avLst/>
          </a:prstGeom>
        </p:spPr>
      </p:pic>
      <p:sp>
        <p:nvSpPr>
          <p:cNvPr id="14" name="Rechthoek 13">
            <a:extLst>
              <a:ext uri="{FF2B5EF4-FFF2-40B4-BE49-F238E27FC236}">
                <a16:creationId xmlns:a16="http://schemas.microsoft.com/office/drawing/2014/main" id="{559BE9DA-FDAC-4BE9-9664-23347126CD8A}"/>
              </a:ext>
            </a:extLst>
          </p:cNvPr>
          <p:cNvSpPr/>
          <p:nvPr/>
        </p:nvSpPr>
        <p:spPr>
          <a:xfrm>
            <a:off x="10059486" y="2795758"/>
            <a:ext cx="14646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00" dirty="0">
                <a:solidFill>
                  <a:srgbClr val="333333"/>
                </a:solidFill>
                <a:latin typeface="Georgia Pro Light" panose="02040302050405020303" pitchFamily="18" charset="0"/>
              </a:rPr>
              <a:t>Hoofd foto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1976A457-D948-427C-AF00-967B35882E1E}"/>
              </a:ext>
            </a:extLst>
          </p:cNvPr>
          <p:cNvSpPr/>
          <p:nvPr/>
        </p:nvSpPr>
        <p:spPr>
          <a:xfrm>
            <a:off x="9422992" y="4273772"/>
            <a:ext cx="14646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00" dirty="0">
                <a:solidFill>
                  <a:srgbClr val="333333"/>
                </a:solidFill>
                <a:latin typeface="Georgia Pro Light" panose="02040302050405020303" pitchFamily="18" charset="0"/>
              </a:rPr>
              <a:t>sub foto</a:t>
            </a:r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75A3EC9E-89C8-4CC5-82DC-268F04222060}"/>
              </a:ext>
            </a:extLst>
          </p:cNvPr>
          <p:cNvGrpSpPr/>
          <p:nvPr/>
        </p:nvGrpSpPr>
        <p:grpSpPr>
          <a:xfrm>
            <a:off x="3880114" y="740049"/>
            <a:ext cx="4336421" cy="425736"/>
            <a:chOff x="3434841" y="706046"/>
            <a:chExt cx="4336421" cy="425736"/>
          </a:xfrm>
        </p:grpSpPr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22110A05-0408-4EC8-88BA-7B649485A7C8}"/>
                </a:ext>
              </a:extLst>
            </p:cNvPr>
            <p:cNvSpPr/>
            <p:nvPr/>
          </p:nvSpPr>
          <p:spPr>
            <a:xfrm>
              <a:off x="3434841" y="706046"/>
              <a:ext cx="266115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2000" dirty="0" err="1">
                  <a:solidFill>
                    <a:srgbClr val="333333"/>
                  </a:solidFill>
                  <a:latin typeface="Georgia Pro Light" panose="02040302050405020303" pitchFamily="18" charset="0"/>
                </a:rPr>
                <a:t>Cowporation</a:t>
              </a:r>
              <a:r>
                <a:rPr lang="nl-NL" sz="2000" dirty="0">
                  <a:solidFill>
                    <a:srgbClr val="333333"/>
                  </a:solidFill>
                  <a:latin typeface="Georgia Pro Light" panose="02040302050405020303" pitchFamily="18" charset="0"/>
                </a:rPr>
                <a:t> </a:t>
              </a:r>
              <a:r>
                <a:rPr lang="nl-NL" sz="2000" dirty="0" err="1">
                  <a:solidFill>
                    <a:srgbClr val="333333"/>
                  </a:solidFill>
                  <a:latin typeface="Georgia Pro Light" panose="02040302050405020303" pitchFamily="18" charset="0"/>
                </a:rPr>
                <a:t>Onelove</a:t>
              </a:r>
              <a:endParaRPr lang="nl-NL" sz="2000" dirty="0">
                <a:solidFill>
                  <a:srgbClr val="333333"/>
                </a:solidFill>
                <a:latin typeface="Georgia Pro Light" panose="02040302050405020303" pitchFamily="18" charset="0"/>
              </a:endParaRPr>
            </a:p>
          </p:txBody>
        </p:sp>
        <p:sp>
          <p:nvSpPr>
            <p:cNvPr id="12" name="Tekstvak 11">
              <a:extLst>
                <a:ext uri="{FF2B5EF4-FFF2-40B4-BE49-F238E27FC236}">
                  <a16:creationId xmlns:a16="http://schemas.microsoft.com/office/drawing/2014/main" id="{489811E7-F44F-48CF-ADF3-423C9B6E29D7}"/>
                </a:ext>
              </a:extLst>
            </p:cNvPr>
            <p:cNvSpPr txBox="1"/>
            <p:nvPr/>
          </p:nvSpPr>
          <p:spPr>
            <a:xfrm>
              <a:off x="5930535" y="731672"/>
              <a:ext cx="1840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nl-NL"/>
              </a:defPPr>
              <a:lvl1pPr>
                <a:defRPr sz="1000">
                  <a:solidFill>
                    <a:srgbClr val="333333"/>
                  </a:solidFill>
                  <a:latin typeface="Georgia Pro Light" panose="02040302050405020303" pitchFamily="18" charset="0"/>
                </a:defRPr>
              </a:lvl1pPr>
            </a:lstStyle>
            <a:p>
              <a:r>
                <a:rPr lang="nl-NL" dirty="0"/>
                <a:t>Eigenaar: </a:t>
              </a:r>
              <a:r>
                <a:rPr lang="nl-NL" dirty="0" err="1"/>
                <a:t>Cowporation</a:t>
              </a:r>
              <a:endParaRPr lang="nl-NL" dirty="0"/>
            </a:p>
            <a:p>
              <a:r>
                <a:rPr lang="nl-NL" dirty="0"/>
                <a:t>Fokker: </a:t>
              </a:r>
              <a:r>
                <a:rPr lang="nl-NL" dirty="0" err="1"/>
                <a:t>Cowporation</a:t>
              </a:r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284058352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80</Words>
  <Application>Microsoft Office PowerPoint</Application>
  <PresentationFormat>Breedbeeld</PresentationFormat>
  <Paragraphs>6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Georgia Pro Light</vt:lpstr>
      <vt:lpstr>Kantoorthema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Teus Dekker</dc:creator>
  <cp:lastModifiedBy>Teus Dekker</cp:lastModifiedBy>
  <cp:revision>10</cp:revision>
  <dcterms:created xsi:type="dcterms:W3CDTF">2020-03-24T08:35:56Z</dcterms:created>
  <dcterms:modified xsi:type="dcterms:W3CDTF">2020-03-27T09:08:51Z</dcterms:modified>
</cp:coreProperties>
</file>