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0" y="8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4276C-4FEF-4D99-A032-6F542E18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4FBC68-AD30-4773-965B-5B0024F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7F2933-87A4-4316-8702-B04D28A7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2A2255-8E9A-474E-B82C-811EE33D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B2042D-B94B-4C6D-958D-4C66FE5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15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972C7-6A1C-49C9-81A5-33B2C710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261D20-1FEB-49A3-9580-AAAC634E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D6DAC8-2D37-42BA-BC1F-E379030B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3DAEC5-3806-4D33-889E-8BC319C0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94A6D-E543-4A04-A5A6-CB55F41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30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D744C2E-7712-4284-BCBE-2ED33EEC0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1A0D20-8722-4F22-806A-0F2A7481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F7F487-C7BF-44C5-82E9-2B9AA3AC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CC9883-F6BF-4B7A-9F6B-FC3EB69B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CE367-6A7B-4C5B-866B-FFB8C3B8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4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E661F-C0F5-46BE-9AAD-8C63DCE7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9D767-4E90-4615-8FAC-E22BF599B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0DE832-0015-4CC4-A1DA-94285651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1F92-74D1-4502-90D8-67A8D99E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56F19-81EA-43AE-8D1F-BE87E6B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3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96A4F-DF92-448E-9831-C95644A1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F15826-C223-48CB-8D35-456487B3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3FBE26-ECF0-4923-B0DA-538B2354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FA7742-7AED-462D-BC6F-08F44D14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42CE04-9E7E-408A-8D4D-FF05024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32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4C4C6-DF6E-412E-884D-AD49BED0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E48EB-65CA-4A16-8BC2-2B48A4CB5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8BF6D6-A5E4-4A86-B288-3E0908A6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B47E09-6C26-47AD-A6F9-884F4B7B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DF6515-9EA1-4BA0-80C4-2A1DB7BF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11E8F7-C4F9-4B4A-B1F3-7A228B3B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13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B2F50-E96F-4162-960C-5DBDEAB0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5EFCB-4892-4177-9139-45BEB7FAB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DB32D4-C172-4D64-AA22-88872704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CCF374-012B-4613-AC62-487410891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D1156E-2C08-4586-907E-CD14FE19E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DC19C6-55CD-42CF-845C-666656AD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B7D471-5D1D-4796-994E-ACAC401C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E8CC0A-5666-4089-8AE8-A2FA4578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81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0C437-11D4-4FF2-B3B9-528A435E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57B7E7-F8F4-45E7-9BBE-BC7C71ED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2B12CE-6A3A-4AC3-9616-5EC3F5B4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F52F8-1908-4E5A-A893-195736D0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8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4DC715-2229-4E65-B1E9-A8D1B120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1E9703-77F5-4850-8089-D8A98617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09C195-8810-4B75-8E71-677485D1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92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A40E7-637A-48C3-AA23-701E8E0B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E96056-13D7-4025-AB6F-2DE86C91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95E7BD-0D0D-432D-B63D-44AF28AE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021BDB-62C6-41E1-A056-4E6A34C0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EA3B1F-DF85-454C-AC06-1F950842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9EB914-7343-4891-8B10-7F818415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26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E20A8-60E3-4B70-855A-291582B4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4E52D5-BFB0-4D93-86C0-73663F703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BB1E78-C1E0-4AF7-9CC7-37B7165B6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DEB925-67F1-42FE-A7A7-D51BA9BB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99C654-725E-4C21-AA02-39BD88A3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EA35F0-FE54-4A2A-A406-F5A2A2C7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2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561133-8FD4-4846-9B02-34A4798D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FBDDD-809C-4149-B924-4A2CB530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9898F2-6D05-4B0E-A288-F91089944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81CA46-1DE7-4D27-8090-71D89FD15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9783FB-52DB-47CD-9883-96B54CF7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7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9A92908-FB9A-4160-A51F-F5C355A81E3B}"/>
              </a:ext>
            </a:extLst>
          </p:cNvPr>
          <p:cNvSpPr/>
          <p:nvPr/>
        </p:nvSpPr>
        <p:spPr>
          <a:xfrm>
            <a:off x="3198413" y="1152485"/>
            <a:ext cx="59807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Corporation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Orion’s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 pedigree zit vol met populaire stamstieren die zich vooral productief hebben bewezen met luxueuze vleeseigenschappen. Een gemakkelijk afkalvende bloedlijn die vooral ook vroegrijpe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bespiering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 laat zien. De ideale combinatie van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bespiering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, ontwikkeling en moedereigenschappen maakt Orion een ideale mixte type stier. Orion heeft bovendien veel breedte en diepte. Een evenwichtige fokstier met een zeer vriendelijk en rustig karakter.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59BE9DA-FDAC-4BE9-9664-23347126CD8A}"/>
              </a:ext>
            </a:extLst>
          </p:cNvPr>
          <p:cNvSpPr/>
          <p:nvPr/>
        </p:nvSpPr>
        <p:spPr>
          <a:xfrm>
            <a:off x="10087316" y="3153567"/>
            <a:ext cx="1464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Hoofd foto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6A9C1AB-E2C8-424C-A998-BA781921AD36}"/>
              </a:ext>
            </a:extLst>
          </p:cNvPr>
          <p:cNvGrpSpPr/>
          <p:nvPr/>
        </p:nvGrpSpPr>
        <p:grpSpPr>
          <a:xfrm>
            <a:off x="2392251" y="5013997"/>
            <a:ext cx="7667235" cy="1145640"/>
            <a:chOff x="2494259" y="5224298"/>
            <a:chExt cx="7667235" cy="1145640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80DB1C92-4EFC-4536-A505-94CCD04BC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4259" y="5224298"/>
              <a:ext cx="7667235" cy="974354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5DDED00-E284-4821-B5C6-77FFDA30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4259" y="6195683"/>
              <a:ext cx="7667235" cy="174255"/>
            </a:xfrm>
            <a:prstGeom prst="rect">
              <a:avLst/>
            </a:prstGeom>
          </p:spPr>
        </p:pic>
      </p:grpSp>
      <p:pic>
        <p:nvPicPr>
          <p:cNvPr id="16" name="Afbeelding 15" descr="Afbeelding met buiten, dier, zoogdier, runderachtigen&#10;&#10;Automatisch gegenereerde beschrijving">
            <a:extLst>
              <a:ext uri="{FF2B5EF4-FFF2-40B4-BE49-F238E27FC236}">
                <a16:creationId xmlns:a16="http://schemas.microsoft.com/office/drawing/2014/main" id="{AC85A479-A52C-4E24-8697-22769A0AE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5" y="2531241"/>
            <a:ext cx="2442281" cy="163014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C2F253B-457D-49AE-ACD1-DF46A9AB0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459" y="2152757"/>
            <a:ext cx="4880041" cy="2689953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7C01849B-28CC-4A95-9CB4-649BA27A3ED0}"/>
              </a:ext>
            </a:extLst>
          </p:cNvPr>
          <p:cNvGrpSpPr/>
          <p:nvPr/>
        </p:nvGrpSpPr>
        <p:grpSpPr>
          <a:xfrm>
            <a:off x="3926496" y="642764"/>
            <a:ext cx="3942645" cy="404230"/>
            <a:chOff x="4339964" y="777142"/>
            <a:chExt cx="3942645" cy="40423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2110A05-0408-4EC8-88BA-7B649485A7C8}"/>
                </a:ext>
              </a:extLst>
            </p:cNvPr>
            <p:cNvSpPr/>
            <p:nvPr/>
          </p:nvSpPr>
          <p:spPr>
            <a:xfrm>
              <a:off x="4339964" y="781262"/>
              <a:ext cx="2661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000" dirty="0" err="1">
                  <a:solidFill>
                    <a:srgbClr val="333333"/>
                  </a:solidFill>
                  <a:latin typeface="Georgia Pro Light" panose="02040302050405020303" pitchFamily="18" charset="0"/>
                </a:rPr>
                <a:t>Cowporation</a:t>
              </a:r>
              <a:r>
                <a:rPr lang="nl-NL" sz="2000" dirty="0">
                  <a:solidFill>
                    <a:srgbClr val="333333"/>
                  </a:solidFill>
                  <a:latin typeface="Georgia Pro Light" panose="02040302050405020303" pitchFamily="18" charset="0"/>
                </a:rPr>
                <a:t> Orion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A7FD0FC0-9D50-4D03-A5B3-B41AB779606B}"/>
                </a:ext>
              </a:extLst>
            </p:cNvPr>
            <p:cNvSpPr/>
            <p:nvPr/>
          </p:nvSpPr>
          <p:spPr>
            <a:xfrm>
              <a:off x="6602234" y="777142"/>
              <a:ext cx="16803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333333"/>
                  </a:solidFill>
                  <a:latin typeface="Georgia Pro Light" panose="02040302050405020303" pitchFamily="18" charset="0"/>
                </a:rPr>
                <a:t>Eigenaar: </a:t>
              </a:r>
              <a:r>
                <a:rPr lang="nl-NL" sz="1000" dirty="0" err="1">
                  <a:solidFill>
                    <a:srgbClr val="333333"/>
                  </a:solidFill>
                  <a:latin typeface="Georgia Pro Light" panose="02040302050405020303" pitchFamily="18" charset="0"/>
                </a:rPr>
                <a:t>Cowporation</a:t>
              </a:r>
              <a:endParaRPr lang="nl-NL" sz="1000" dirty="0">
                <a:solidFill>
                  <a:srgbClr val="333333"/>
                </a:solidFill>
                <a:latin typeface="Georgia Pro Light" panose="02040302050405020303" pitchFamily="18" charset="0"/>
              </a:endParaRPr>
            </a:p>
            <a:p>
              <a:r>
                <a:rPr lang="nl-NL" sz="1000" dirty="0">
                  <a:solidFill>
                    <a:srgbClr val="333333"/>
                  </a:solidFill>
                  <a:latin typeface="Georgia Pro Light" panose="02040302050405020303" pitchFamily="18" charset="0"/>
                </a:rPr>
                <a:t>Fokker: </a:t>
              </a:r>
              <a:r>
                <a:rPr lang="nl-NL" sz="1000" dirty="0" err="1">
                  <a:solidFill>
                    <a:srgbClr val="333333"/>
                  </a:solidFill>
                  <a:latin typeface="Georgia Pro Light" panose="02040302050405020303" pitchFamily="18" charset="0"/>
                </a:rPr>
                <a:t>Cowporation</a:t>
              </a:r>
              <a:endParaRPr lang="nl-NL" sz="1000" dirty="0">
                <a:solidFill>
                  <a:srgbClr val="333333"/>
                </a:solidFill>
                <a:latin typeface="Georgia Pro Light" panose="020403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191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76</Words>
  <Application>Microsoft Office PowerPoint</Application>
  <PresentationFormat>Breedbeeld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 Pro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Teus Dekker</dc:creator>
  <cp:lastModifiedBy>Teus Dekker</cp:lastModifiedBy>
  <cp:revision>10</cp:revision>
  <dcterms:created xsi:type="dcterms:W3CDTF">2020-03-24T08:35:56Z</dcterms:created>
  <dcterms:modified xsi:type="dcterms:W3CDTF">2020-03-27T09:09:42Z</dcterms:modified>
</cp:coreProperties>
</file>